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2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2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8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6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6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8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6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7C497-6A3B-4785-853F-69916EE4F48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CF15-A21B-45C1-9E83-23E7C85F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4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Impact" pitchFamily="34" charset="0"/>
              </a:rPr>
              <a:t>Analyzing Media Messages</a:t>
            </a:r>
            <a:endParaRPr lang="en-US" sz="5400" dirty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Performance Task #3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29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" y="685800"/>
            <a:ext cx="87995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Persuasion Techniques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source do to </a:t>
            </a:r>
            <a:r>
              <a:rPr lang="en-US" b="1" i="1" u="sng" dirty="0" smtClean="0"/>
              <a:t>persuade</a:t>
            </a:r>
            <a:r>
              <a:rPr lang="en-US" dirty="0" smtClean="0"/>
              <a:t> you?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can spot the techniques being used, we’re less likely to be </a:t>
            </a:r>
            <a:r>
              <a:rPr lang="en-US" dirty="0" smtClean="0"/>
              <a:t>persuaded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" y="685800"/>
            <a:ext cx="87995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Point of View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one tells the whole story. Everyone tells part of the story from their point of view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Deconstructing </a:t>
            </a:r>
            <a:r>
              <a:rPr lang="en-US" dirty="0"/>
              <a:t>a media message can expose the values and biases of the media maker, and uncover powerful ideological and value messages.</a:t>
            </a:r>
          </a:p>
        </p:txBody>
      </p:sp>
    </p:spTree>
    <p:extLst>
      <p:ext uri="{BB962C8B-B14F-4D97-AF65-F5344CB8AC3E}">
        <p14:creationId xmlns:p14="http://schemas.microsoft.com/office/powerpoint/2010/main" val="16149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" y="685800"/>
            <a:ext cx="87995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" y="685800"/>
            <a:ext cx="87995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1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Source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Individual </a:t>
            </a:r>
            <a:r>
              <a:rPr lang="en-US" sz="2800" dirty="0"/>
              <a:t>writer, </a:t>
            </a:r>
            <a:r>
              <a:rPr lang="en-US" sz="2800" dirty="0" smtClean="0"/>
              <a:t>photographer, or </a:t>
            </a:r>
            <a:r>
              <a:rPr lang="en-US" sz="2800" dirty="0"/>
              <a:t>blogger. </a:t>
            </a:r>
            <a:endParaRPr lang="en-US" sz="2800" dirty="0" smtClean="0"/>
          </a:p>
          <a:p>
            <a:endParaRPr lang="en-US" sz="500" dirty="0"/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dirty="0" smtClean="0"/>
              <a:t>In a </a:t>
            </a:r>
            <a:r>
              <a:rPr lang="en-US" dirty="0"/>
              <a:t>Hollywood movie, the scriptwriter, director, producer, and movie studio all play a role in creating the message. </a:t>
            </a:r>
            <a:endParaRPr lang="en-US" dirty="0" smtClean="0"/>
          </a:p>
          <a:p>
            <a:pPr lvl="1"/>
            <a:r>
              <a:rPr lang="en-US" dirty="0" smtClean="0"/>
              <a:t>Ads </a:t>
            </a:r>
            <a:r>
              <a:rPr lang="en-US" dirty="0"/>
              <a:t>are usually put together by ad agencies, but the “creator” is really the client – the company or organization that’s paying for the ad. 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57150" indent="0">
              <a:buNone/>
            </a:pPr>
            <a:r>
              <a:rPr lang="en-US" sz="2800" b="1" dirty="0" smtClean="0"/>
              <a:t>Key point</a:t>
            </a:r>
            <a:r>
              <a:rPr lang="en-US" sz="2800" dirty="0" smtClean="0"/>
              <a:t>: </a:t>
            </a:r>
            <a:r>
              <a:rPr lang="en-US" sz="2800" dirty="0"/>
              <a:t>Whose message is this? Who has control over the content?</a:t>
            </a:r>
          </a:p>
        </p:txBody>
      </p:sp>
    </p:spTree>
    <p:extLst>
      <p:ext uri="{BB962C8B-B14F-4D97-AF65-F5344CB8AC3E}">
        <p14:creationId xmlns:p14="http://schemas.microsoft.com/office/powerpoint/2010/main" val="3565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" y="685800"/>
            <a:ext cx="87995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Audience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the message is designed to reach?</a:t>
            </a:r>
          </a:p>
          <a:p>
            <a:pPr lvl="1"/>
            <a:r>
              <a:rPr lang="en-US" sz="3200" dirty="0" smtClean="0"/>
              <a:t>defined </a:t>
            </a:r>
            <a:r>
              <a:rPr lang="en-US" sz="3200" dirty="0"/>
              <a:t>by age, gender, class, interests, and other factors – called the “target audience</a:t>
            </a:r>
            <a:r>
              <a:rPr lang="en-US" sz="3200" dirty="0" smtClean="0"/>
              <a:t>.”</a:t>
            </a:r>
          </a:p>
          <a:p>
            <a:r>
              <a:rPr lang="en-US" sz="3600" dirty="0" smtClean="0"/>
              <a:t>Example:</a:t>
            </a:r>
          </a:p>
          <a:p>
            <a:pPr lvl="1"/>
            <a:r>
              <a:rPr lang="en-US" sz="3200" dirty="0" smtClean="0"/>
              <a:t>Primetime </a:t>
            </a:r>
            <a:r>
              <a:rPr lang="en-US" sz="3200" dirty="0"/>
              <a:t>TV </a:t>
            </a:r>
            <a:r>
              <a:rPr lang="en-US" sz="3200" dirty="0" smtClean="0"/>
              <a:t>shows are </a:t>
            </a:r>
            <a:r>
              <a:rPr lang="en-US" sz="3200" dirty="0"/>
              <a:t>designed to reach millions of people. </a:t>
            </a:r>
            <a:endParaRPr lang="en-US" sz="3200" dirty="0" smtClean="0"/>
          </a:p>
          <a:p>
            <a:pPr lvl="1"/>
            <a:r>
              <a:rPr lang="en-US" sz="3200" dirty="0" smtClean="0"/>
              <a:t>Letters </a:t>
            </a:r>
            <a:r>
              <a:rPr lang="en-US" sz="3200" dirty="0"/>
              <a:t>or </a:t>
            </a:r>
            <a:r>
              <a:rPr lang="en-US" sz="3200" dirty="0" smtClean="0"/>
              <a:t>emails may </a:t>
            </a:r>
            <a:r>
              <a:rPr lang="en-US" sz="3200" dirty="0"/>
              <a:t>be intended only for one person.</a:t>
            </a:r>
          </a:p>
        </p:txBody>
      </p:sp>
    </p:spTree>
    <p:extLst>
      <p:ext uri="{BB962C8B-B14F-4D97-AF65-F5344CB8AC3E}">
        <p14:creationId xmlns:p14="http://schemas.microsoft.com/office/powerpoint/2010/main" val="33226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" y="685800"/>
            <a:ext cx="87995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Text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text of any piece of media is what you actually see and/or hear. </a:t>
            </a:r>
            <a:endParaRPr lang="en-US" sz="3600" dirty="0" smtClean="0"/>
          </a:p>
          <a:p>
            <a:r>
              <a:rPr lang="en-US" sz="3600" dirty="0" smtClean="0"/>
              <a:t>Includes </a:t>
            </a:r>
            <a:r>
              <a:rPr lang="en-US" sz="3600" dirty="0"/>
              <a:t>written or spoken words, pictures, graphics, moving images, sounds, and the arrangement or sequence of all of these elements. </a:t>
            </a:r>
            <a:endParaRPr lang="en-US" sz="3600" dirty="0" smtClean="0"/>
          </a:p>
          <a:p>
            <a:r>
              <a:rPr lang="en-US" sz="3600" dirty="0" smtClean="0"/>
              <a:t>“Story”</a:t>
            </a:r>
          </a:p>
        </p:txBody>
      </p:sp>
    </p:spTree>
    <p:extLst>
      <p:ext uri="{BB962C8B-B14F-4D97-AF65-F5344CB8AC3E}">
        <p14:creationId xmlns:p14="http://schemas.microsoft.com/office/powerpoint/2010/main" val="27065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recycleworks.org/images/sanmateo_stumpad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" y="685800"/>
            <a:ext cx="87995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Subtext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“subtext” is an individual interpretation of a media </a:t>
            </a:r>
            <a:r>
              <a:rPr lang="en-US" dirty="0" smtClean="0"/>
              <a:t>message.</a:t>
            </a:r>
          </a:p>
          <a:p>
            <a:r>
              <a:rPr lang="en-US" dirty="0" smtClean="0"/>
              <a:t>The </a:t>
            </a:r>
            <a:r>
              <a:rPr lang="en-US" dirty="0"/>
              <a:t>subtext is not actually heard or seen; it is the meaning we create from the text in our own minds.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person creates their own subtext (interpretation) based on their previous experiences, knowledge, opinions, attitudes, and values. 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people interpreting the same text can produce two very different subtexts.</a:t>
            </a:r>
          </a:p>
        </p:txBody>
      </p:sp>
    </p:spTree>
    <p:extLst>
      <p:ext uri="{BB962C8B-B14F-4D97-AF65-F5344CB8AC3E}">
        <p14:creationId xmlns:p14="http://schemas.microsoft.com/office/powerpoint/2010/main" val="14920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329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Analyzing Media Messages</vt:lpstr>
      <vt:lpstr>PowerPoint Presentation</vt:lpstr>
      <vt:lpstr>Source</vt:lpstr>
      <vt:lpstr>PowerPoint Presentation</vt:lpstr>
      <vt:lpstr>Audience</vt:lpstr>
      <vt:lpstr>PowerPoint Presentation</vt:lpstr>
      <vt:lpstr>Text</vt:lpstr>
      <vt:lpstr>PowerPoint Presentation</vt:lpstr>
      <vt:lpstr>Subtext</vt:lpstr>
      <vt:lpstr>PowerPoint Presentation</vt:lpstr>
      <vt:lpstr>Persuasion Techniques</vt:lpstr>
      <vt:lpstr>PowerPoint Presentation</vt:lpstr>
      <vt:lpstr>Point of View</vt:lpstr>
      <vt:lpstr>PowerPoint Presentation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Media Messages</dc:title>
  <dc:creator>Houston, Kevin</dc:creator>
  <cp:lastModifiedBy>Houston, Kevin</cp:lastModifiedBy>
  <cp:revision>3</cp:revision>
  <dcterms:created xsi:type="dcterms:W3CDTF">2013-04-23T23:09:54Z</dcterms:created>
  <dcterms:modified xsi:type="dcterms:W3CDTF">2013-04-23T23:30:17Z</dcterms:modified>
</cp:coreProperties>
</file>